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0" r:id="rId2"/>
    <p:sldId id="303" r:id="rId3"/>
    <p:sldId id="304" r:id="rId4"/>
    <p:sldId id="305" r:id="rId5"/>
    <p:sldId id="319" r:id="rId6"/>
    <p:sldId id="306" r:id="rId7"/>
    <p:sldId id="308" r:id="rId8"/>
    <p:sldId id="309" r:id="rId9"/>
    <p:sldId id="310" r:id="rId10"/>
    <p:sldId id="311" r:id="rId11"/>
    <p:sldId id="312" r:id="rId12"/>
    <p:sldId id="313" r:id="rId13"/>
    <p:sldId id="315" r:id="rId14"/>
    <p:sldId id="316" r:id="rId15"/>
    <p:sldId id="317" r:id="rId16"/>
    <p:sldId id="31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57" y="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6D7E0-D0B1-4E42-9E6C-141C7EB7F808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E263A-0F6B-430E-9BF2-CFEC32DAF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81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</a:t>
            </a:r>
            <a:r>
              <a:rPr lang="en-US" altLang="ko-KR" dirty="0" err="1"/>
              <a:t>Yeajin</a:t>
            </a:r>
            <a:r>
              <a:rPr lang="en-US" altLang="ko-KR" dirty="0"/>
              <a:t>*09*</a:t>
            </a:r>
            <a:r>
              <a:rPr lang="en-US" altLang="ko-KR" dirty="0" err="1"/>
              <a:t>Yeajin</a:t>
            </a:r>
            <a:r>
              <a:rPr lang="en-US" altLang="ko-KR" dirty="0"/>
              <a:t>*09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7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System</a:t>
            </a:r>
          </a:p>
          <a:p>
            <a:r>
              <a:rPr lang="ko-KR" altLang="en-US" dirty="0"/>
              <a:t>비밀번호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83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Yeajin36913#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9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로그 아웃 후 로그인 </a:t>
            </a:r>
            <a:r>
              <a:rPr lang="en-US" altLang="ko-KR" dirty="0"/>
              <a:t>Yeajin36913#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5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en-US" altLang="ko-KR" dirty="0" err="1"/>
              <a:t>Yeajin</a:t>
            </a:r>
            <a:r>
              <a:rPr lang="en-US" altLang="ko-KR" dirty="0"/>
              <a:t>*09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5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catalog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7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2AA2B-C817-47D6-BDD7-BB64ABBC2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6B2662-9F8C-4DC8-9118-925DBF096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8D75A-E6E6-4AE7-B75A-5602FDB8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190D8C-4777-497E-82AE-7ED42A61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285DA-1B8D-4A1E-93C5-DBAEFA30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6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6C737-4652-4D48-8162-CFC43A35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9CF104-7B68-4CAA-8A2F-78708A8AA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BD334-BFB6-4976-A9DF-9B6B075D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37ED7-497F-4FAE-BE6E-FC499516B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330AFC-C9A4-40DE-9289-4BF4B47F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3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E5ECFD-32B9-4DBB-A45D-7E9FEDCB5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F18D51-93E6-4545-A7B6-54A33C80D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EE453-C25E-4EF2-9D2A-5CDF5457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0BAEB-36B7-4EC8-AE84-501D5CFD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9634F-41EB-4D4F-8866-8BAB632E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1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A3D8D-BC83-4B1C-951D-93CD3C2E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0624F-070C-4576-93E8-96F8C2A9A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57A627-2F8D-4C72-B9F4-2E046ADD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D2923-62BC-43C7-BE16-34DFAB82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5E55DE-AD49-4935-A24A-885182521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22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7FAB7-D6FC-4F4A-8D46-C17FB9C1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6E7950-45CC-4396-A531-13FC9E412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5EDED-0991-4459-8E0E-E64CE5A4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789279-8EBC-4040-955D-6347EE8B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B364DC-AF07-4DCC-9B9E-D3F6A8C8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83F73-F640-4033-9F41-45C51356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8D688-B166-45F7-A8DD-FD07680DF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AD9F1C-5D10-419B-A522-BD12310A6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5281B5-3CD1-43A5-A80A-77F59E39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598BA6-19CA-438E-8A29-61AE8471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ED88EA-6D6D-4F0C-9F13-DFB1AEA2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08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15EDB-6391-4F30-8EAC-4B8DB656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5ADCA-A792-4AFA-B0F4-3F4B0715C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18C9CD-2A26-44ED-83A6-7DC8FB0C6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A73A0C-E42A-417C-98BB-927AD27F9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25C92B-D3F4-46D7-9A3E-F5B38F9D0E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0CA2EB-66A9-4954-B8E8-E6D1AFB4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A7E65C-ADD6-4185-ACEE-24E7E1B0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CE6C8F-FDD0-4D1D-B61E-84A6D208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68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B7934-0BF5-4580-93EA-218890E1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08787-7BB5-468B-980A-8EC302245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DA32E9-875C-475D-9378-1120DF74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510C63-1DE1-4A49-B228-6D5D974D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810EDC-F2A2-4D4E-AEA9-A4C460FC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AFD6CA-2281-40A7-B379-B159830F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F99970-8948-4A78-B28F-7A607918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3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73CA2-724A-4440-9F95-97FA2A2A5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F97ED-E3DE-4EDF-862D-F40A95AB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347DAE-C827-461F-A2D8-C8EC34262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A159D-C5D3-4CD3-B297-3C85400ED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C7E546-8669-469E-985F-C6724EB3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1BB91C-C769-4BBB-8244-C5A99AFCB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5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9564A-B4F9-41B2-994E-47EC3F66E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865C80-CFE9-4555-9B23-731F1FDCFB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71D1EB-53B4-4B5B-87F9-CD05904E1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783297-44F6-45AC-9620-47C86BEB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E28A8-1FF6-4A51-989E-F4E9D2D33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749C34-32B3-4471-8A63-86ABC947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457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4A579D-1A37-4453-B593-CD12EC18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F1E1D-D5C7-46E1-B413-704C6DB8B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866AB-BA77-4874-BDF3-2D9FCD362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5D9B8-86F8-4CAB-84C8-6AB4FEF1C72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077D9-703E-4E33-AFFD-AC1BE604B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A62CF-DBFD-4B93-A614-0AA5D439E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1103-258E-4DB2-9022-A3F8292D0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2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BAE408DC-3371-41BC-A4CE-C468A4335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6D5FBB-577B-426B-BED8-492EBFB651DA}"/>
              </a:ext>
            </a:extLst>
          </p:cNvPr>
          <p:cNvSpPr/>
          <p:nvPr/>
        </p:nvSpPr>
        <p:spPr>
          <a:xfrm>
            <a:off x="5661614" y="2283262"/>
            <a:ext cx="2409198" cy="1916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6B56E1-4A3C-4E50-9CAF-2A50B80C924E}"/>
              </a:ext>
            </a:extLst>
          </p:cNvPr>
          <p:cNvSpPr/>
          <p:nvPr/>
        </p:nvSpPr>
        <p:spPr>
          <a:xfrm>
            <a:off x="5661614" y="2531482"/>
            <a:ext cx="2409198" cy="1916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E25ED0-7C49-45BF-8A4C-3D172EA88290}"/>
              </a:ext>
            </a:extLst>
          </p:cNvPr>
          <p:cNvSpPr/>
          <p:nvPr/>
        </p:nvSpPr>
        <p:spPr>
          <a:xfrm>
            <a:off x="5661614" y="3333179"/>
            <a:ext cx="2409198" cy="1916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1F5E83-7290-4233-ABFF-CB71C2DF6C75}"/>
              </a:ext>
            </a:extLst>
          </p:cNvPr>
          <p:cNvSpPr/>
          <p:nvPr/>
        </p:nvSpPr>
        <p:spPr>
          <a:xfrm>
            <a:off x="5661614" y="3596457"/>
            <a:ext cx="2409198" cy="1916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31EDB-651F-4CB2-A095-413087B39E89}"/>
              </a:ext>
            </a:extLst>
          </p:cNvPr>
          <p:cNvSpPr/>
          <p:nvPr/>
        </p:nvSpPr>
        <p:spPr>
          <a:xfrm>
            <a:off x="5003648" y="4861596"/>
            <a:ext cx="1139806" cy="1916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FB0B65-296C-4614-AB1C-A6CDC7E00CA2}"/>
              </a:ext>
            </a:extLst>
          </p:cNvPr>
          <p:cNvSpPr/>
          <p:nvPr/>
        </p:nvSpPr>
        <p:spPr>
          <a:xfrm>
            <a:off x="0" y="4368496"/>
            <a:ext cx="1834275" cy="30206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90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6F67B1-BBE6-4D04-AA9E-38613DE10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53"/>
            <a:ext cx="12192000" cy="65704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9796FC-5499-4120-A2DF-4605655BA4C7}"/>
              </a:ext>
            </a:extLst>
          </p:cNvPr>
          <p:cNvSpPr/>
          <p:nvPr/>
        </p:nvSpPr>
        <p:spPr>
          <a:xfrm>
            <a:off x="2693921" y="4763640"/>
            <a:ext cx="5349514" cy="119912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FE460A-D53E-49C3-A733-59151F378C72}"/>
              </a:ext>
            </a:extLst>
          </p:cNvPr>
          <p:cNvSpPr/>
          <p:nvPr/>
        </p:nvSpPr>
        <p:spPr>
          <a:xfrm>
            <a:off x="1889030" y="1248402"/>
            <a:ext cx="279247" cy="1697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3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9F27429-4979-4646-BB7A-9E6D22C42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626FF1-70F4-405B-86A9-9F630E7F4319}"/>
              </a:ext>
            </a:extLst>
          </p:cNvPr>
          <p:cNvSpPr/>
          <p:nvPr/>
        </p:nvSpPr>
        <p:spPr>
          <a:xfrm>
            <a:off x="1127943" y="2557035"/>
            <a:ext cx="1472895" cy="19711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D55767-1602-4B14-919F-F95C2215000B}"/>
              </a:ext>
            </a:extLst>
          </p:cNvPr>
          <p:cNvSpPr/>
          <p:nvPr/>
        </p:nvSpPr>
        <p:spPr>
          <a:xfrm>
            <a:off x="344042" y="2145463"/>
            <a:ext cx="783902" cy="19711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700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테이블이(가) 표시된 사진&#10;&#10;자동 생성된 설명">
            <a:extLst>
              <a:ext uri="{FF2B5EF4-FFF2-40B4-BE49-F238E27FC236}">
                <a16:creationId xmlns:a16="http://schemas.microsoft.com/office/drawing/2014/main" id="{C2140F3E-32A4-4823-8B26-359E1F20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59"/>
            <a:ext cx="12192000" cy="649808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CDF0B7-D5C5-4A35-B78B-40FA5B00F0E9}"/>
              </a:ext>
            </a:extLst>
          </p:cNvPr>
          <p:cNvSpPr/>
          <p:nvPr/>
        </p:nvSpPr>
        <p:spPr>
          <a:xfrm>
            <a:off x="3246942" y="2825332"/>
            <a:ext cx="5415218" cy="1861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1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2BCCAFB-990E-4F28-A7C7-004D498D0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2CB209-9BE8-4932-B70C-6DBBA13F15A8}"/>
              </a:ext>
            </a:extLst>
          </p:cNvPr>
          <p:cNvSpPr/>
          <p:nvPr/>
        </p:nvSpPr>
        <p:spPr>
          <a:xfrm>
            <a:off x="4522721" y="2923890"/>
            <a:ext cx="3153859" cy="3449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7773E1-3741-4C8C-BDC2-042CD5F4B4A3}"/>
              </a:ext>
            </a:extLst>
          </p:cNvPr>
          <p:cNvSpPr/>
          <p:nvPr/>
        </p:nvSpPr>
        <p:spPr>
          <a:xfrm>
            <a:off x="4522721" y="3350062"/>
            <a:ext cx="3153859" cy="3449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7D7715-7F30-4665-B01C-F9A5BBA296A9}"/>
              </a:ext>
            </a:extLst>
          </p:cNvPr>
          <p:cNvSpPr/>
          <p:nvPr/>
        </p:nvSpPr>
        <p:spPr>
          <a:xfrm>
            <a:off x="4522721" y="3897607"/>
            <a:ext cx="3153859" cy="344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63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665FC15-B40E-445B-B72E-065E03A0E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193E24-A435-4573-8A78-CD8D6912AF6A}"/>
              </a:ext>
            </a:extLst>
          </p:cNvPr>
          <p:cNvSpPr/>
          <p:nvPr/>
        </p:nvSpPr>
        <p:spPr>
          <a:xfrm>
            <a:off x="4522721" y="2923890"/>
            <a:ext cx="3153859" cy="3449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45F7F7-ED99-494A-8205-AEEA050822A0}"/>
              </a:ext>
            </a:extLst>
          </p:cNvPr>
          <p:cNvSpPr/>
          <p:nvPr/>
        </p:nvSpPr>
        <p:spPr>
          <a:xfrm>
            <a:off x="4522721" y="3350062"/>
            <a:ext cx="3153859" cy="3449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BE8916-A085-4D4B-AA44-FA58E9067628}"/>
              </a:ext>
            </a:extLst>
          </p:cNvPr>
          <p:cNvSpPr/>
          <p:nvPr/>
        </p:nvSpPr>
        <p:spPr>
          <a:xfrm>
            <a:off x="4522721" y="4324692"/>
            <a:ext cx="3153859" cy="344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F15B78-7DED-4705-A923-2AAC452FF248}"/>
              </a:ext>
            </a:extLst>
          </p:cNvPr>
          <p:cNvSpPr/>
          <p:nvPr/>
        </p:nvSpPr>
        <p:spPr>
          <a:xfrm>
            <a:off x="4522721" y="3726043"/>
            <a:ext cx="3153859" cy="3449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73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1FFC33-EE7C-478C-8C23-252F912C4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1BB6E0-9C41-4FD7-9E3F-AFFE9138B1BB}"/>
              </a:ext>
            </a:extLst>
          </p:cNvPr>
          <p:cNvSpPr/>
          <p:nvPr/>
        </p:nvSpPr>
        <p:spPr>
          <a:xfrm>
            <a:off x="0" y="1275778"/>
            <a:ext cx="12192000" cy="54403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0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C77E024-9F20-4516-BAC3-754EC20CC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4"/>
            <a:ext cx="12192000" cy="65628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23565AB-F8CB-48D6-BAAD-CE853869219F}"/>
              </a:ext>
            </a:extLst>
          </p:cNvPr>
          <p:cNvSpPr/>
          <p:nvPr/>
        </p:nvSpPr>
        <p:spPr>
          <a:xfrm>
            <a:off x="5984240" y="4183730"/>
            <a:ext cx="3265619" cy="68290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59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9BD33F3-79FD-4D66-8650-1115A4B00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8BA9F-D2D2-4E92-9F6A-A4F1780204B7}"/>
              </a:ext>
            </a:extLst>
          </p:cNvPr>
          <p:cNvSpPr/>
          <p:nvPr/>
        </p:nvSpPr>
        <p:spPr>
          <a:xfrm>
            <a:off x="1932833" y="1669100"/>
            <a:ext cx="2655593" cy="30206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204790-E464-41FA-B021-7B188D836C44}"/>
              </a:ext>
            </a:extLst>
          </p:cNvPr>
          <p:cNvSpPr/>
          <p:nvPr/>
        </p:nvSpPr>
        <p:spPr>
          <a:xfrm>
            <a:off x="3153858" y="4298226"/>
            <a:ext cx="2102573" cy="2190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418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792725B-1A59-4968-BBC4-9C39ECCBC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29520E-A91B-466F-80AB-E7F63360119E}"/>
              </a:ext>
            </a:extLst>
          </p:cNvPr>
          <p:cNvSpPr/>
          <p:nvPr/>
        </p:nvSpPr>
        <p:spPr>
          <a:xfrm>
            <a:off x="6565063" y="4303701"/>
            <a:ext cx="487316" cy="35590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20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3B61A10-826F-4872-AA21-2598DEE50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7"/>
            <a:ext cx="12192000" cy="65743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66AFF0-9CDF-4025-8D9B-E9514E147DEE}"/>
              </a:ext>
            </a:extLst>
          </p:cNvPr>
          <p:cNvSpPr/>
          <p:nvPr/>
        </p:nvSpPr>
        <p:spPr>
          <a:xfrm>
            <a:off x="0" y="1275778"/>
            <a:ext cx="12192000" cy="54403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9BD33F3-79FD-4D66-8650-1115A4B00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58BA9F-D2D2-4E92-9F6A-A4F1780204B7}"/>
              </a:ext>
            </a:extLst>
          </p:cNvPr>
          <p:cNvSpPr/>
          <p:nvPr/>
        </p:nvSpPr>
        <p:spPr>
          <a:xfrm>
            <a:off x="1932833" y="1669100"/>
            <a:ext cx="2655593" cy="30206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204790-E464-41FA-B021-7B188D836C44}"/>
              </a:ext>
            </a:extLst>
          </p:cNvPr>
          <p:cNvSpPr/>
          <p:nvPr/>
        </p:nvSpPr>
        <p:spPr>
          <a:xfrm>
            <a:off x="3164018" y="4511586"/>
            <a:ext cx="2102573" cy="2190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27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51E1D79-7482-4BE4-BA5E-D47FBF7C9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CB710D8-7420-4884-A055-F8D6132B0FA0}"/>
              </a:ext>
            </a:extLst>
          </p:cNvPr>
          <p:cNvSpPr/>
          <p:nvPr/>
        </p:nvSpPr>
        <p:spPr>
          <a:xfrm>
            <a:off x="2776052" y="4780066"/>
            <a:ext cx="2901989" cy="61872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3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402AC2B-37B3-4336-B726-4E08DB4E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23108C-2C00-43B2-BF5C-019D7EB7A682}"/>
              </a:ext>
            </a:extLst>
          </p:cNvPr>
          <p:cNvSpPr/>
          <p:nvPr/>
        </p:nvSpPr>
        <p:spPr>
          <a:xfrm>
            <a:off x="0" y="1434568"/>
            <a:ext cx="2458477" cy="42161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28D03C-5245-4D2B-8438-911A79812854}"/>
              </a:ext>
            </a:extLst>
          </p:cNvPr>
          <p:cNvSpPr/>
          <p:nvPr/>
        </p:nvSpPr>
        <p:spPr>
          <a:xfrm>
            <a:off x="0" y="2025916"/>
            <a:ext cx="2458477" cy="25187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BB7051-F35C-4F1B-A5FA-FFAE71647C9C}"/>
              </a:ext>
            </a:extLst>
          </p:cNvPr>
          <p:cNvSpPr/>
          <p:nvPr/>
        </p:nvSpPr>
        <p:spPr>
          <a:xfrm>
            <a:off x="2588976" y="3903994"/>
            <a:ext cx="378718" cy="31118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3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18CB24-9069-4239-948B-A0DEFB19C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DC3E66-F436-4568-B192-83B5EB0AE2CD}"/>
              </a:ext>
            </a:extLst>
          </p:cNvPr>
          <p:cNvSpPr/>
          <p:nvPr/>
        </p:nvSpPr>
        <p:spPr>
          <a:xfrm>
            <a:off x="4079211" y="3060776"/>
            <a:ext cx="2016790" cy="113341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EAEC98-6D4C-4202-BECE-1DA26C3B821C}"/>
              </a:ext>
            </a:extLst>
          </p:cNvPr>
          <p:cNvSpPr/>
          <p:nvPr/>
        </p:nvSpPr>
        <p:spPr>
          <a:xfrm>
            <a:off x="7430185" y="5294759"/>
            <a:ext cx="279247" cy="1697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5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FCC1AF9E-0360-4EC2-9A9B-072A11743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59452C-4D05-4344-A96A-C01FA9642603}"/>
              </a:ext>
            </a:extLst>
          </p:cNvPr>
          <p:cNvSpPr/>
          <p:nvPr/>
        </p:nvSpPr>
        <p:spPr>
          <a:xfrm>
            <a:off x="7430185" y="5294759"/>
            <a:ext cx="279247" cy="1697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31F811-61CB-4418-A2F3-2F7C156C5A89}"/>
              </a:ext>
            </a:extLst>
          </p:cNvPr>
          <p:cNvSpPr/>
          <p:nvPr/>
        </p:nvSpPr>
        <p:spPr>
          <a:xfrm>
            <a:off x="4089248" y="3076288"/>
            <a:ext cx="2585324" cy="175853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3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29</Words>
  <Application>Microsoft Office PowerPoint</Application>
  <PresentationFormat>와이드스크린</PresentationFormat>
  <Paragraphs>13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2</cp:revision>
  <dcterms:created xsi:type="dcterms:W3CDTF">2020-08-27T13:50:49Z</dcterms:created>
  <dcterms:modified xsi:type="dcterms:W3CDTF">2020-08-27T14:14:57Z</dcterms:modified>
</cp:coreProperties>
</file>